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950075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hPyww27MtDj1Qnrnp3xfyBmsnT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86" autoAdjust="0"/>
  </p:normalViewPr>
  <p:slideViewPr>
    <p:cSldViewPr snapToGrid="0">
      <p:cViewPr varScale="1">
        <p:scale>
          <a:sx n="62" d="100"/>
          <a:sy n="62" d="100"/>
        </p:scale>
        <p:origin x="14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6768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The goal today is to learn more about each other’s work and explore partnership opportunities that expand impact for the Detroit community, </a:t>
            </a:r>
            <a:br>
              <a:rPr lang="en-US" b="1"/>
            </a:br>
            <a:br>
              <a:rPr lang="en-US" b="1"/>
            </a:br>
            <a:r>
              <a:rPr lang="en-US" b="1"/>
              <a:t>especially veterans who may benefit from housing and supportive services.</a:t>
            </a:r>
            <a:endParaRPr b="1"/>
          </a:p>
        </p:txBody>
      </p:sp>
      <p:sp>
        <p:nvSpPr>
          <p:cNvPr id="153" name="Google Shape;153;p2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Tunnels to Towers was Founded in honor of FDNY Firefighter Stephen Siller, who gave his life on 9/11. The Siller Family started the foundation with first responders in mind and later expanded it to serve veterans as well. 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 The Foundation is rooted in service, dignity, and long-term support for first responders and veterans.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Expanded nationally with multiple programs, including housing and supportive services.</a:t>
            </a:r>
            <a:endParaRPr b="1" dirty="0"/>
          </a:p>
        </p:txBody>
      </p:sp>
      <p:sp>
        <p:nvSpPr>
          <p:cNvPr id="161" name="Google Shape;161;p3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4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Our Homeless Veteran Program develops supportive housing villages combining safe housing with comprehensive on-site services. </a:t>
            </a:r>
            <a:br>
              <a:rPr lang="en-US" b="1"/>
            </a:br>
            <a:br>
              <a:rPr lang="en-US" b="0"/>
            </a:br>
            <a:r>
              <a:rPr lang="en-US" b="1"/>
              <a:t>We connect with mission-aligned organizations to enhance services and strengthen our veteran outcomes.</a:t>
            </a:r>
            <a:br>
              <a:rPr lang="en-US" b="1"/>
            </a:br>
            <a:br>
              <a:rPr lang="en-US" b="1"/>
            </a:br>
            <a:r>
              <a:rPr lang="en-US" b="1"/>
              <a:t> Many veterans have disabilities or employment barriers, where partners like (name organization) can bring expertise and opportunity.</a:t>
            </a:r>
            <a:br>
              <a:rPr lang="en-US" b="1"/>
            </a:br>
            <a:br>
              <a:rPr lang="en-US" b="1"/>
            </a:br>
            <a:r>
              <a:rPr lang="en-US" b="1"/>
              <a:t>Our upcoming village in Southfield is scheduled to open by the end of Q3. We’re connecting with local partners now to ensure strong service coordination from day one.</a:t>
            </a:r>
            <a:br>
              <a:rPr lang="en-US" b="1"/>
            </a:br>
            <a:br>
              <a:rPr lang="en-US" b="1"/>
            </a:br>
            <a:endParaRPr b="1"/>
          </a:p>
        </p:txBody>
      </p:sp>
      <p:sp>
        <p:nvSpPr>
          <p:cNvPr id="170" name="Google Shape;170;p4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5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Our village oversees daily operations and ensures veterans receive all on-site supportive services. 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We focus on intake, engagement, housing retention, staff supervision, and collaboration with partners.</a:t>
            </a:r>
            <a:br>
              <a:rPr lang="en-US" b="1" dirty="0"/>
            </a:br>
            <a:r>
              <a:rPr lang="en-US" b="1" dirty="0"/>
              <a:t> </a:t>
            </a:r>
            <a:endParaRPr b="1" dirty="0"/>
          </a:p>
        </p:txBody>
      </p:sp>
      <p:sp>
        <p:nvSpPr>
          <p:cNvPr id="180" name="Google Shape;180;p5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All veterans in our villages receive comprehensive support.  </a:t>
            </a:r>
            <a:br>
              <a:rPr lang="en-US" b="1"/>
            </a:br>
            <a:br>
              <a:rPr lang="en-US" b="1"/>
            </a:br>
            <a:r>
              <a:rPr lang="en-US" b="1"/>
              <a:t>The goal is long-term stability, wellness, and community reintegration, not just housing placement</a:t>
            </a:r>
            <a:endParaRPr b="1"/>
          </a:p>
        </p:txBody>
      </p:sp>
      <p:sp>
        <p:nvSpPr>
          <p:cNvPr id="188" name="Google Shape;188;p6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Through outreach, we aim to understand local services, veteran engagement, and opportunities for complementary service delivery.</a:t>
            </a:r>
            <a:br>
              <a:rPr lang="en-US" b="1"/>
            </a:br>
            <a:br>
              <a:rPr lang="en-US" b="1"/>
            </a:br>
            <a:r>
              <a:rPr lang="en-US" b="1"/>
              <a:t>We’d love to hear more about (</a:t>
            </a:r>
            <a:r>
              <a:rPr lang="en-US" b="1" i="1" u="sng">
                <a:solidFill>
                  <a:srgbClr val="FF0000"/>
                </a:solidFill>
              </a:rPr>
              <a:t>NAME THE ORGANIZATION THAT YOU ARE MEETING</a:t>
            </a:r>
            <a:r>
              <a:rPr lang="en-US" b="1"/>
              <a:t>) : your mission, your work in the community, and what you see as priorities in this region.</a:t>
            </a:r>
            <a:endParaRPr b="1"/>
          </a:p>
        </p:txBody>
      </p:sp>
      <p:sp>
        <p:nvSpPr>
          <p:cNvPr id="196" name="Google Shape;196;p7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Reiterate shared goal: “We aim to ensure veterans have stable housing and the supports needed to thrive.” </a:t>
            </a:r>
            <a:b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 steps: follow-up conversations, program-level alignment, referral coordination, site visits, or planning discussions.</a:t>
            </a:r>
            <a:endParaRPr b="1"/>
          </a:p>
        </p:txBody>
      </p:sp>
      <p:sp>
        <p:nvSpPr>
          <p:cNvPr id="203" name="Google Shape;203;p8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1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8" name="Google Shape;28;p10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29" name="Google Shape;29;p1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30;p1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" name="Google Shape;31;p10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Google Shape;32;p10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Google Shape;33;p1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0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Google Shape;35;p10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Google Shape;36;p10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Google Shape;37;p1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10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9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Google Shape;14;p9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Google Shape;15;p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9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Google Shape;17;p9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Google Shape;18;p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Google Shape;19;p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"/>
          <p:cNvSpPr txBox="1">
            <a:spLocks noGrp="1"/>
          </p:cNvSpPr>
          <p:nvPr>
            <p:ph type="ctrTitle"/>
          </p:nvPr>
        </p:nvSpPr>
        <p:spPr>
          <a:xfrm>
            <a:off x="151002" y="1761688"/>
            <a:ext cx="9123001" cy="2289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US"/>
              <a:t>Tunnels to Towers Foundation – </a:t>
            </a:r>
            <a:br>
              <a:rPr lang="en-US"/>
            </a:br>
            <a:r>
              <a:rPr lang="en-US"/>
              <a:t>Homeless Veteran Program</a:t>
            </a:r>
            <a:endParaRPr/>
          </a:p>
        </p:txBody>
      </p:sp>
      <p:pic>
        <p:nvPicPr>
          <p:cNvPr id="149" name="Google Shape;149;p1" descr="Tunnel to Towers Foundation Joins Running USA as Foundation Member -  Running US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0928" y="4401205"/>
            <a:ext cx="6096000" cy="202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Welcome &amp; Purpose</a:t>
            </a:r>
            <a:endParaRPr/>
          </a:p>
        </p:txBody>
      </p:sp>
      <p:sp>
        <p:nvSpPr>
          <p:cNvPr id="156" name="Google Shape;156;p2"/>
          <p:cNvSpPr txBox="1">
            <a:spLocks noGrp="1"/>
          </p:cNvSpPr>
          <p:nvPr>
            <p:ph type="body" idx="1"/>
          </p:nvPr>
        </p:nvSpPr>
        <p:spPr>
          <a:xfrm>
            <a:off x="677334" y="2043143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 Welcome and 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 for meeting</a:t>
            </a:r>
            <a:b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Explore partnership &amp; expand veteran impact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157" name="Google Shape;157;p2" descr="Premium Vector | Partnershi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5357" y="2922516"/>
            <a:ext cx="2580663" cy="2580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Who We Are</a:t>
            </a:r>
            <a:endParaRPr/>
          </a:p>
        </p:txBody>
      </p:sp>
      <p:sp>
        <p:nvSpPr>
          <p:cNvPr id="164" name="Google Shape;164;p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224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Founded in honor of FDNY Firefighter Stephen Siller (9/11)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Mission: service, dignity, long-term support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National footprint, multiple programs </a:t>
            </a:r>
            <a:endParaRPr/>
          </a:p>
        </p:txBody>
      </p:sp>
      <p:sp>
        <p:nvSpPr>
          <p:cNvPr id="165" name="Google Shape;165;p3" descr="Tunnel to Towers Foundation - Just a reminder that this year's post run ...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6" name="Google Shape;16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0658" y="4198785"/>
            <a:ext cx="3670019" cy="2435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"/>
          <p:cNvSpPr txBox="1">
            <a:spLocks noGrp="1"/>
          </p:cNvSpPr>
          <p:nvPr>
            <p:ph type="title"/>
          </p:nvPr>
        </p:nvSpPr>
        <p:spPr>
          <a:xfrm>
            <a:off x="535292" y="369903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Homeless Veteran Program (HVP)</a:t>
            </a:r>
            <a:endParaRPr/>
          </a:p>
        </p:txBody>
      </p:sp>
      <p:sp>
        <p:nvSpPr>
          <p:cNvPr id="173" name="Google Shape;173;p4"/>
          <p:cNvSpPr txBox="1">
            <a:spLocks noGrp="1"/>
          </p:cNvSpPr>
          <p:nvPr>
            <p:ph type="body" idx="1"/>
          </p:nvPr>
        </p:nvSpPr>
        <p:spPr>
          <a:xfrm>
            <a:off x="299902" y="1962307"/>
            <a:ext cx="10301706" cy="4350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Mission: end veteran homelessness nationwide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Villages are currently in Houston &amp; </a:t>
            </a:r>
            <a:r>
              <a:rPr lang="en-US">
                <a:solidFill>
                  <a:srgbClr val="226292"/>
                </a:solidFill>
              </a:rPr>
              <a:t>Atlanta</a:t>
            </a:r>
            <a:r>
              <a:rPr lang="en-US"/>
              <a:t>: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New locations opening soon in multiple states: Harrisburg PA, Denver Colorado, Memphis Tennessee, and Southfield/Detroit, Michigan in 2026. 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Partnerships critical for success- Mission aligned</a:t>
            </a:r>
            <a:endParaRPr/>
          </a:p>
        </p:txBody>
      </p:sp>
      <p:pic>
        <p:nvPicPr>
          <p:cNvPr id="174" name="Google Shape;174;p4" descr="C:\Users\AHall\Downloads\R6_1066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2556" y="3084987"/>
            <a:ext cx="2502010" cy="1531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2008" y="3136999"/>
            <a:ext cx="2381062" cy="1479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20512" y="3136999"/>
            <a:ext cx="2453490" cy="153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Detroit Village- Supportive Housing</a:t>
            </a:r>
            <a:endParaRPr/>
          </a:p>
        </p:txBody>
      </p:sp>
      <p:sp>
        <p:nvSpPr>
          <p:cNvPr id="183" name="Google Shape;183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246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Daily operations &amp; on-site services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Intake, retention, caseload oversight</a:t>
            </a:r>
            <a:br>
              <a:rPr lang="en-US"/>
            </a:b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Staff supervision &amp; community collaboration</a:t>
            </a:r>
            <a:endParaRPr/>
          </a:p>
        </p:txBody>
      </p:sp>
      <p:pic>
        <p:nvPicPr>
          <p:cNvPr id="184" name="Google Shape;18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7113" y="4189802"/>
            <a:ext cx="3477110" cy="233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Wraparound Services</a:t>
            </a:r>
            <a:endParaRPr/>
          </a:p>
        </p:txBody>
      </p:sp>
      <p:sp>
        <p:nvSpPr>
          <p:cNvPr id="191" name="Google Shape;191;p6"/>
          <p:cNvSpPr txBox="1">
            <a:spLocks noGrp="1"/>
          </p:cNvSpPr>
          <p:nvPr>
            <p:ph type="body" idx="1"/>
          </p:nvPr>
        </p:nvSpPr>
        <p:spPr>
          <a:xfrm>
            <a:off x="615190" y="2432482"/>
            <a:ext cx="5448259" cy="382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Case Managers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Licensed Clinician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Entitlement Coordinator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Employment Coordinator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Veteran Support Advocates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Focus: stability, wellness, reintegration</a:t>
            </a:r>
            <a:endParaRPr/>
          </a:p>
        </p:txBody>
      </p:sp>
      <p:pic>
        <p:nvPicPr>
          <p:cNvPr id="192" name="Google Shape;192;p6" descr="Wraparound - Community Counseling Soluti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2830" y="1930400"/>
            <a:ext cx="3346883" cy="346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Partnership Exploration</a:t>
            </a:r>
            <a:endParaRPr/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Learn partner priorities &amp; veteran engagement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Explore referral, coordinated services, employment/community support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 Shared outcomes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NEXT STEPS?</a:t>
            </a:r>
            <a:endParaRPr/>
          </a:p>
        </p:txBody>
      </p:sp>
      <p:sp>
        <p:nvSpPr>
          <p:cNvPr id="206" name="Google Shape;206;p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We aim to ensure veterans have stable housing and the supports needed to thrive.</a:t>
            </a:r>
            <a:br>
              <a:rPr lang="en-US"/>
            </a:br>
            <a:br>
              <a:rPr lang="en-US"/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Widescreen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Noto Sans Symbols</vt:lpstr>
      <vt:lpstr>Trebuchet MS</vt:lpstr>
      <vt:lpstr>Facet</vt:lpstr>
      <vt:lpstr>Tunnels to Towers Foundation –  Homeless Veteran Program</vt:lpstr>
      <vt:lpstr>Welcome &amp; Purpose</vt:lpstr>
      <vt:lpstr>Who We Are</vt:lpstr>
      <vt:lpstr>Homeless Veteran Program (HVP)</vt:lpstr>
      <vt:lpstr>Detroit Village- Supportive Housing</vt:lpstr>
      <vt:lpstr>Wraparound Services</vt:lpstr>
      <vt:lpstr>Partnership Exploration</vt:lpstr>
      <vt:lpstr>NEXT STEPS?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SMcMillan</dc:creator>
  <cp:lastModifiedBy>Auston Schneider</cp:lastModifiedBy>
  <cp:revision>1</cp:revision>
  <dcterms:created xsi:type="dcterms:W3CDTF">2026-01-22T17:46:21Z</dcterms:created>
  <dcterms:modified xsi:type="dcterms:W3CDTF">2026-09-02T14:45:35Z</dcterms:modified>
</cp:coreProperties>
</file>